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75" r:id="rId6"/>
    <p:sldId id="260" r:id="rId7"/>
    <p:sldId id="261" r:id="rId8"/>
    <p:sldId id="306" r:id="rId9"/>
    <p:sldId id="307" r:id="rId10"/>
    <p:sldId id="263" r:id="rId11"/>
    <p:sldId id="264" r:id="rId12"/>
    <p:sldId id="265" r:id="rId13"/>
    <p:sldId id="266" r:id="rId14"/>
    <p:sldId id="267" r:id="rId15"/>
    <p:sldId id="276" r:id="rId16"/>
    <p:sldId id="277" r:id="rId17"/>
    <p:sldId id="268" r:id="rId18"/>
    <p:sldId id="308" r:id="rId19"/>
    <p:sldId id="278" r:id="rId20"/>
    <p:sldId id="269" r:id="rId21"/>
    <p:sldId id="270" r:id="rId22"/>
    <p:sldId id="274" r:id="rId23"/>
    <p:sldId id="271" r:id="rId24"/>
    <p:sldId id="280" r:id="rId25"/>
    <p:sldId id="281" r:id="rId26"/>
    <p:sldId id="272" r:id="rId27"/>
    <p:sldId id="273" r:id="rId28"/>
    <p:sldId id="279" r:id="rId29"/>
    <p:sldId id="309" r:id="rId30"/>
    <p:sldId id="282" r:id="rId31"/>
    <p:sldId id="283" r:id="rId32"/>
    <p:sldId id="284" r:id="rId33"/>
    <p:sldId id="286" r:id="rId34"/>
    <p:sldId id="285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03" d="100"/>
          <a:sy n="103" d="100"/>
        </p:scale>
        <p:origin x="-1800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printerSettings" Target="printerSettings/printerSettings1.bin"/><Relationship Id="rId54" Type="http://schemas.openxmlformats.org/officeDocument/2006/relationships/presProps" Target="presProps.xml"/><Relationship Id="rId55" Type="http://schemas.openxmlformats.org/officeDocument/2006/relationships/viewProps" Target="viewProps.xml"/><Relationship Id="rId56" Type="http://schemas.openxmlformats.org/officeDocument/2006/relationships/theme" Target="theme/theme1.xml"/><Relationship Id="rId57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ABEB1-F4E1-8D4F-AAF0-EE6096FE7186}" type="datetimeFigureOut">
              <a:rPr lang="en-US" smtClean="0"/>
              <a:t>10/2/17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CF792-1AED-C74E-8DCC-DBF457DD01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9137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ABEB1-F4E1-8D4F-AAF0-EE6096FE7186}" type="datetimeFigureOut">
              <a:rPr lang="en-US" smtClean="0"/>
              <a:t>10/2/17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CF792-1AED-C74E-8DCC-DBF457DD01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8961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ABEB1-F4E1-8D4F-AAF0-EE6096FE7186}" type="datetimeFigureOut">
              <a:rPr lang="en-US" smtClean="0"/>
              <a:t>10/2/17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CF792-1AED-C74E-8DCC-DBF457DD01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7062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ABEB1-F4E1-8D4F-AAF0-EE6096FE7186}" type="datetimeFigureOut">
              <a:rPr lang="en-US" smtClean="0"/>
              <a:t>10/2/17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CF792-1AED-C74E-8DCC-DBF457DD01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8210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ABEB1-F4E1-8D4F-AAF0-EE6096FE7186}" type="datetimeFigureOut">
              <a:rPr lang="en-US" smtClean="0"/>
              <a:t>10/2/17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CF792-1AED-C74E-8DCC-DBF457DD01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7558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ABEB1-F4E1-8D4F-AAF0-EE6096FE7186}" type="datetimeFigureOut">
              <a:rPr lang="en-US" smtClean="0"/>
              <a:t>10/2/17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CF792-1AED-C74E-8DCC-DBF457DD01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8434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ABEB1-F4E1-8D4F-AAF0-EE6096FE7186}" type="datetimeFigureOut">
              <a:rPr lang="en-US" smtClean="0"/>
              <a:t>10/2/17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CF792-1AED-C74E-8DCC-DBF457DD01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2869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ABEB1-F4E1-8D4F-AAF0-EE6096FE7186}" type="datetimeFigureOut">
              <a:rPr lang="en-US" smtClean="0"/>
              <a:t>10/2/17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CF792-1AED-C74E-8DCC-DBF457DD01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9150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ABEB1-F4E1-8D4F-AAF0-EE6096FE7186}" type="datetimeFigureOut">
              <a:rPr lang="en-US" smtClean="0"/>
              <a:t>10/2/17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CF792-1AED-C74E-8DCC-DBF457DD01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2713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ABEB1-F4E1-8D4F-AAF0-EE6096FE7186}" type="datetimeFigureOut">
              <a:rPr lang="en-US" smtClean="0"/>
              <a:t>10/2/17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CF792-1AED-C74E-8DCC-DBF457DD01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2966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ABEB1-F4E1-8D4F-AAF0-EE6096FE7186}" type="datetimeFigureOut">
              <a:rPr lang="en-US" smtClean="0"/>
              <a:t>10/2/17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CF792-1AED-C74E-8DCC-DBF457DD01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0838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2ABEB1-F4E1-8D4F-AAF0-EE6096FE7186}" type="datetimeFigureOut">
              <a:rPr lang="en-US" smtClean="0"/>
              <a:t>10/2/17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6CF792-1AED-C74E-8DCC-DBF457DD01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7579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9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0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2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4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5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6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7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9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846627"/>
            <a:ext cx="7772400" cy="303957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VITA </a:t>
            </a:r>
            <a:br>
              <a:rPr lang="en-US" dirty="0" smtClean="0"/>
            </a:br>
            <a:r>
              <a:rPr lang="en-US" dirty="0" smtClean="0"/>
              <a:t>Volunteer </a:t>
            </a:r>
            <a:br>
              <a:rPr lang="en-US" dirty="0" smtClean="0"/>
            </a:br>
            <a:r>
              <a:rPr lang="en-US" dirty="0" smtClean="0"/>
              <a:t>And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Site </a:t>
            </a:r>
            <a:r>
              <a:rPr lang="en-US" dirty="0" smtClean="0"/>
              <a:t>Coordinator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Application Screen </a:t>
            </a:r>
            <a:r>
              <a:rPr lang="en-US" dirty="0"/>
              <a:t>Shots</a:t>
            </a:r>
          </a:p>
        </p:txBody>
      </p:sp>
    </p:spTree>
    <p:extLst>
      <p:ext uri="{BB962C8B-B14F-4D97-AF65-F5344CB8AC3E}">
        <p14:creationId xmlns:p14="http://schemas.microsoft.com/office/powerpoint/2010/main" val="38638714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74681" y="1010913"/>
            <a:ext cx="455435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Manage Site Volunteers</a:t>
            </a:r>
          </a:p>
          <a:p>
            <a:endParaRPr lang="en-US" dirty="0"/>
          </a:p>
          <a:p>
            <a:r>
              <a:rPr lang="en-US" dirty="0" smtClean="0"/>
              <a:t>See the volunteers for the date</a:t>
            </a:r>
          </a:p>
          <a:p>
            <a:r>
              <a:rPr lang="en-US" dirty="0" smtClean="0"/>
              <a:t>See phone, cert level, and hours</a:t>
            </a:r>
          </a:p>
          <a:p>
            <a:endParaRPr lang="en-US" dirty="0"/>
          </a:p>
          <a:p>
            <a:r>
              <a:rPr lang="en-US" dirty="0" smtClean="0"/>
              <a:t>SC can then approve hours for today and past dates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8303" y="0"/>
            <a:ext cx="3855697" cy="6858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21077655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8303" y="0"/>
            <a:ext cx="3855697" cy="6858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4" name="TextBox 3"/>
          <p:cNvSpPr txBox="1"/>
          <p:nvPr/>
        </p:nvSpPr>
        <p:spPr>
          <a:xfrm>
            <a:off x="474681" y="1010913"/>
            <a:ext cx="45543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When a user is touched, the SC can adjust the hours (whether approved or not)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57037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8303" y="0"/>
            <a:ext cx="3855697" cy="6858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4" name="TextBox 3"/>
          <p:cNvSpPr txBox="1"/>
          <p:nvPr/>
        </p:nvSpPr>
        <p:spPr>
          <a:xfrm>
            <a:off x="474681" y="1010913"/>
            <a:ext cx="455435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Edit Site Calendar</a:t>
            </a:r>
          </a:p>
          <a:p>
            <a:endParaRPr lang="en-US" dirty="0"/>
          </a:p>
          <a:p>
            <a:r>
              <a:rPr lang="en-US" dirty="0" smtClean="0"/>
              <a:t>Touching on top row manages the defaults schedule for each day of the week</a:t>
            </a:r>
          </a:p>
          <a:p>
            <a:endParaRPr lang="en-US" dirty="0"/>
          </a:p>
          <a:p>
            <a:r>
              <a:rPr lang="en-US" dirty="0" smtClean="0"/>
              <a:t>Touching a day of week allows edit/change/remove a calendar exception</a:t>
            </a:r>
          </a:p>
          <a:p>
            <a:endParaRPr lang="en-US" dirty="0"/>
          </a:p>
          <a:p>
            <a:r>
              <a:rPr lang="en-US" dirty="0" smtClean="0"/>
              <a:t>The open/close for a Site is determined by starting with the defaults, then looking for an exception; if exception found, use the exception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08151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8303" y="0"/>
            <a:ext cx="3855697" cy="6858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4" name="TextBox 3"/>
          <p:cNvSpPr txBox="1"/>
          <p:nvPr/>
        </p:nvSpPr>
        <p:spPr>
          <a:xfrm>
            <a:off x="474681" y="1010913"/>
            <a:ext cx="45543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Edit site calendar defaults for each day of the week, Friday as shown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1258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8303" y="0"/>
            <a:ext cx="3855697" cy="6858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4" name="TextBox 3"/>
          <p:cNvSpPr txBox="1"/>
          <p:nvPr/>
        </p:nvSpPr>
        <p:spPr>
          <a:xfrm>
            <a:off x="474681" y="1010913"/>
            <a:ext cx="45543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Screen to edit/remove an exception for a given date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57221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8303" y="0"/>
            <a:ext cx="3855697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74681" y="1010913"/>
            <a:ext cx="4554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Volunteer login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63306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74681" y="1010913"/>
            <a:ext cx="4554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Volunteer options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8303" y="0"/>
            <a:ext cx="3855697" cy="6858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34540527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8303" y="0"/>
            <a:ext cx="3855697" cy="6858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4" name="TextBox 3"/>
          <p:cNvSpPr txBox="1"/>
          <p:nvPr/>
        </p:nvSpPr>
        <p:spPr>
          <a:xfrm>
            <a:off x="474681" y="1010913"/>
            <a:ext cx="455435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list of signups for the volunteer, for today and moving forward.</a:t>
            </a:r>
          </a:p>
          <a:p>
            <a:endParaRPr lang="en-US" dirty="0"/>
          </a:p>
          <a:p>
            <a:r>
              <a:rPr lang="en-US" dirty="0" smtClean="0"/>
              <a:t>Historical signups are not visible to the volunteer (only the site coordinator)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50094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8303" y="0"/>
            <a:ext cx="3855697" cy="6858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23615403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8303" y="0"/>
            <a:ext cx="3855697" cy="6858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3" name="TextBox 2"/>
          <p:cNvSpPr txBox="1"/>
          <p:nvPr/>
        </p:nvSpPr>
        <p:spPr>
          <a:xfrm>
            <a:off x="474681" y="1010913"/>
            <a:ext cx="455435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 volunteer can look a their signup, get directions to the site and adjust the hours work.</a:t>
            </a:r>
          </a:p>
          <a:p>
            <a:endParaRPr lang="en-US" dirty="0"/>
          </a:p>
          <a:p>
            <a:r>
              <a:rPr lang="en-US" dirty="0" smtClean="0"/>
              <a:t>Hours work can be adjusted by the volunteer until approved by the SC.</a:t>
            </a:r>
          </a:p>
          <a:p>
            <a:endParaRPr lang="en-US" dirty="0"/>
          </a:p>
          <a:p>
            <a:r>
              <a:rPr lang="en-US" dirty="0" smtClean="0"/>
              <a:t>The table at the bottom shows other volunteers at the same site on that date.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2097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8303" y="0"/>
            <a:ext cx="3855697" cy="6858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4" name="TextBox 3"/>
          <p:cNvSpPr txBox="1"/>
          <p:nvPr/>
        </p:nvSpPr>
        <p:spPr>
          <a:xfrm>
            <a:off x="705605" y="1629116"/>
            <a:ext cx="2390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iOS</a:t>
            </a:r>
            <a:r>
              <a:rPr lang="en-US" dirty="0" smtClean="0"/>
              <a:t>/Apple </a:t>
            </a:r>
            <a:r>
              <a:rPr lang="en-US" dirty="0" smtClean="0"/>
              <a:t>Screen Shots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95682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8303" y="0"/>
            <a:ext cx="3855697" cy="6858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4" name="TextBox 3"/>
          <p:cNvSpPr txBox="1"/>
          <p:nvPr/>
        </p:nvSpPr>
        <p:spPr>
          <a:xfrm>
            <a:off x="474681" y="1010913"/>
            <a:ext cx="45543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To create a new signup, a volunteer first picks a date.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1242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8303" y="0"/>
            <a:ext cx="3855697" cy="6858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4" name="TextBox 3"/>
          <p:cNvSpPr txBox="1"/>
          <p:nvPr/>
        </p:nvSpPr>
        <p:spPr>
          <a:xfrm>
            <a:off x="474681" y="1010913"/>
            <a:ext cx="455435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app then shows sites open on that date that need 1 or more </a:t>
            </a:r>
            <a:r>
              <a:rPr lang="en-US" dirty="0" err="1" smtClean="0"/>
              <a:t>eFilers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If the user happens to be already signed up on that date, that site signup is show.</a:t>
            </a:r>
          </a:p>
          <a:p>
            <a:endParaRPr lang="en-US" dirty="0"/>
          </a:p>
          <a:p>
            <a:r>
              <a:rPr lang="en-US" dirty="0" smtClean="0"/>
              <a:t>Mobile team members will be signed up on multiple sites per day.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53712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8303" y="0"/>
            <a:ext cx="3855697" cy="6858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4" name="TextBox 3"/>
          <p:cNvSpPr txBox="1"/>
          <p:nvPr/>
        </p:nvSpPr>
        <p:spPr>
          <a:xfrm>
            <a:off x="474681" y="1010913"/>
            <a:ext cx="455435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 map of sites needing </a:t>
            </a:r>
            <a:r>
              <a:rPr lang="en-US" dirty="0" err="1" smtClean="0"/>
              <a:t>eFilers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Black is a closed site</a:t>
            </a:r>
          </a:p>
          <a:p>
            <a:endParaRPr lang="en-US" dirty="0"/>
          </a:p>
          <a:p>
            <a:r>
              <a:rPr lang="en-US" dirty="0" smtClean="0"/>
              <a:t>Green is a site that has all seats filled</a:t>
            </a:r>
          </a:p>
          <a:p>
            <a:endParaRPr lang="en-US" dirty="0"/>
          </a:p>
          <a:p>
            <a:r>
              <a:rPr lang="en-US" dirty="0" smtClean="0"/>
              <a:t>Red is a site that needs help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37473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8303" y="0"/>
            <a:ext cx="3855697" cy="6858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4" name="TextBox 3"/>
          <p:cNvSpPr txBox="1"/>
          <p:nvPr/>
        </p:nvSpPr>
        <p:spPr>
          <a:xfrm>
            <a:off x="474681" y="1010913"/>
            <a:ext cx="45543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If the volunteer chooses a site, then they get a chance to sign 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3975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8303" y="0"/>
            <a:ext cx="3855697" cy="6858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3" name="TextBox 2"/>
          <p:cNvSpPr txBox="1"/>
          <p:nvPr/>
        </p:nvSpPr>
        <p:spPr>
          <a:xfrm>
            <a:off x="474681" y="1010913"/>
            <a:ext cx="45543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They are given an option to add to their default calendar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4221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8303" y="0"/>
            <a:ext cx="3855697" cy="6858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3" name="TextBox 2"/>
          <p:cNvSpPr txBox="1"/>
          <p:nvPr/>
        </p:nvSpPr>
        <p:spPr>
          <a:xfrm>
            <a:off x="474681" y="1010913"/>
            <a:ext cx="45543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And the ability to modify the calendar event before it is saved in their calendar.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15763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8303" y="0"/>
            <a:ext cx="3855697" cy="6858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4" name="TextBox 3"/>
          <p:cNvSpPr txBox="1"/>
          <p:nvPr/>
        </p:nvSpPr>
        <p:spPr>
          <a:xfrm>
            <a:off x="474681" y="1010913"/>
            <a:ext cx="45543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Volunteers can make suggestions.</a:t>
            </a:r>
          </a:p>
          <a:p>
            <a:endParaRPr lang="en-US" dirty="0"/>
          </a:p>
          <a:p>
            <a:r>
              <a:rPr lang="en-US" dirty="0" smtClean="0"/>
              <a:t>Here is a list of suggestions from this user.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35860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8303" y="0"/>
            <a:ext cx="3855697" cy="6858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4" name="TextBox 3"/>
          <p:cNvSpPr txBox="1"/>
          <p:nvPr/>
        </p:nvSpPr>
        <p:spPr>
          <a:xfrm>
            <a:off x="474681" y="1010913"/>
            <a:ext cx="4554359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Touching a suggestion allows the user (that submitted the suggestion) to view</a:t>
            </a:r>
          </a:p>
          <a:p>
            <a:endParaRPr lang="en-US" dirty="0"/>
          </a:p>
          <a:p>
            <a:r>
              <a:rPr lang="en-US" dirty="0" smtClean="0"/>
              <a:t>The user can make changes until the suggestion is read by the committee; after that, the user can only view the suggestion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40704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8303" y="0"/>
            <a:ext cx="3855697" cy="6858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3" name="TextBox 2"/>
          <p:cNvSpPr txBox="1"/>
          <p:nvPr/>
        </p:nvSpPr>
        <p:spPr>
          <a:xfrm>
            <a:off x="474681" y="1010913"/>
            <a:ext cx="45543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volunteer can edit their name, phone, and certification but not their email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19053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909805" y="2206889"/>
            <a:ext cx="2198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Android Screen Shots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8624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8303" y="0"/>
            <a:ext cx="3855697" cy="6858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4" name="TextBox 3"/>
          <p:cNvSpPr txBox="1"/>
          <p:nvPr/>
        </p:nvSpPr>
        <p:spPr>
          <a:xfrm>
            <a:off x="474681" y="1010913"/>
            <a:ext cx="45543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New volunteer registration</a:t>
            </a:r>
          </a:p>
          <a:p>
            <a:endParaRPr lang="en-US" dirty="0" smtClean="0"/>
          </a:p>
          <a:p>
            <a:r>
              <a:rPr lang="en-US" dirty="0" smtClean="0"/>
              <a:t>Once back office staff approves the user, they can login to the app.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6274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150697052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0"/>
            <a:ext cx="4114800" cy="6858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2065134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150697070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0"/>
            <a:ext cx="4114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5815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150697079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0"/>
            <a:ext cx="4114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0334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150697086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0"/>
            <a:ext cx="4114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5572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150697087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0"/>
            <a:ext cx="4114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2130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150697091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0"/>
            <a:ext cx="4114800" cy="6858000"/>
          </a:xfrm>
          <a:prstGeom prst="rect">
            <a:avLst/>
          </a:prstGeom>
        </p:spPr>
      </p:pic>
      <p:pic>
        <p:nvPicPr>
          <p:cNvPr id="3" name="Picture 2" descr="Screenshot_150697092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114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1619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150697093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0"/>
            <a:ext cx="4114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98024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150697093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0"/>
            <a:ext cx="4114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21252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150697100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0"/>
            <a:ext cx="4114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982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150697101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0"/>
            <a:ext cx="4114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5430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8303" y="0"/>
            <a:ext cx="3855697" cy="6858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5" name="TextBox 4"/>
          <p:cNvSpPr txBox="1"/>
          <p:nvPr/>
        </p:nvSpPr>
        <p:spPr>
          <a:xfrm>
            <a:off x="474681" y="1010913"/>
            <a:ext cx="4554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Information about the app.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18728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150697101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0"/>
            <a:ext cx="4114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23558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150697108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0"/>
            <a:ext cx="4114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12265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_150697120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0"/>
            <a:ext cx="4114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81842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150697121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0"/>
            <a:ext cx="4114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24514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150697125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0"/>
            <a:ext cx="4114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10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150697125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0"/>
            <a:ext cx="4114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18607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150697225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8853" y="0"/>
            <a:ext cx="4114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08601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150697224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0"/>
            <a:ext cx="4114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38337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150697224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0"/>
            <a:ext cx="4114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36638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_150697234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0"/>
            <a:ext cx="4114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9449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8303" y="0"/>
            <a:ext cx="3855697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74681" y="1010913"/>
            <a:ext cx="4554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Site Coordinator login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024084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150697238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0"/>
            <a:ext cx="4114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38986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150697241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0"/>
            <a:ext cx="4114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2893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8303" y="0"/>
            <a:ext cx="3855697" cy="6858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4" name="TextBox 3"/>
          <p:cNvSpPr txBox="1"/>
          <p:nvPr/>
        </p:nvSpPr>
        <p:spPr>
          <a:xfrm>
            <a:off x="474681" y="1010913"/>
            <a:ext cx="45543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If a Site Coordinator is a primary or backup on more than one site, this screen is shown to determine which site they wish to manage.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72436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8303" y="0"/>
            <a:ext cx="3855697" cy="6858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4" name="TextBox 3"/>
          <p:cNvSpPr txBox="1"/>
          <p:nvPr/>
        </p:nvSpPr>
        <p:spPr>
          <a:xfrm>
            <a:off x="474681" y="1010913"/>
            <a:ext cx="45543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Managing the details for a Site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46369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8303" y="0"/>
            <a:ext cx="3855697" cy="6858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3" name="TextBox 2"/>
          <p:cNvSpPr txBox="1"/>
          <p:nvPr/>
        </p:nvSpPr>
        <p:spPr>
          <a:xfrm>
            <a:off x="474681" y="1010913"/>
            <a:ext cx="455435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Get a view of volunteers at the site</a:t>
            </a:r>
          </a:p>
          <a:p>
            <a:endParaRPr lang="en-US" dirty="0"/>
          </a:p>
          <a:p>
            <a:r>
              <a:rPr lang="en-US" dirty="0" smtClean="0"/>
              <a:t>This is the past dates, green for when volunteers worked, boxed for when their hours need approval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41338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8303" y="0"/>
            <a:ext cx="3855697" cy="6858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4" name="TextBox 3"/>
          <p:cNvSpPr txBox="1"/>
          <p:nvPr/>
        </p:nvSpPr>
        <p:spPr>
          <a:xfrm>
            <a:off x="474681" y="1010913"/>
            <a:ext cx="455435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Get a view of volunteers at the site</a:t>
            </a:r>
          </a:p>
          <a:p>
            <a:endParaRPr lang="en-US" dirty="0"/>
          </a:p>
          <a:p>
            <a:r>
              <a:rPr lang="en-US" dirty="0" smtClean="0"/>
              <a:t>This is the future dates, orange for when the site is open, boxed when the needed number of </a:t>
            </a:r>
            <a:r>
              <a:rPr lang="en-US" dirty="0" err="1" smtClean="0"/>
              <a:t>eFilers</a:t>
            </a:r>
            <a:r>
              <a:rPr lang="en-US" dirty="0" smtClean="0"/>
              <a:t> is less than the number signed up.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93324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2420</TotalTime>
  <Words>544</Words>
  <Application>Microsoft Macintosh PowerPoint</Application>
  <PresentationFormat>On-screen Show (4:3)</PresentationFormat>
  <Paragraphs>66</Paragraphs>
  <Slides>51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2" baseType="lpstr">
      <vt:lpstr>Office Theme</vt:lpstr>
      <vt:lpstr>VITA  Volunteer  And Site Coordinator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Billy Cox</dc:creator>
  <cp:lastModifiedBy>Billy Cox</cp:lastModifiedBy>
  <cp:revision>28</cp:revision>
  <dcterms:created xsi:type="dcterms:W3CDTF">2017-09-15T13:12:41Z</dcterms:created>
  <dcterms:modified xsi:type="dcterms:W3CDTF">2017-10-02T22:39:11Z</dcterms:modified>
</cp:coreProperties>
</file>